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6" r:id="rId3"/>
    <p:sldId id="257" r:id="rId4"/>
    <p:sldId id="259" r:id="rId5"/>
    <p:sldId id="258" r:id="rId6"/>
    <p:sldId id="260" r:id="rId7"/>
    <p:sldId id="261" r:id="rId8"/>
    <p:sldId id="262" r:id="rId9"/>
    <p:sldId id="265" r:id="rId10"/>
    <p:sldId id="263" r:id="rId11"/>
    <p:sldId id="267" r:id="rId12"/>
    <p:sldId id="276" r:id="rId13"/>
    <p:sldId id="268" r:id="rId14"/>
    <p:sldId id="278" r:id="rId15"/>
    <p:sldId id="269" r:id="rId16"/>
    <p:sldId id="277" r:id="rId17"/>
    <p:sldId id="270" r:id="rId18"/>
    <p:sldId id="279" r:id="rId19"/>
    <p:sldId id="273" r:id="rId20"/>
    <p:sldId id="274" r:id="rId21"/>
    <p:sldId id="275" r:id="rId22"/>
    <p:sldId id="264" r:id="rId23"/>
    <p:sldId id="272" r:id="rId24"/>
    <p:sldId id="27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4C06B5-A5A5-4BA0-9C81-6B7B3FA37258}" v="13" dt="2024-01-13T03:40:48.5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5" autoAdjust="0"/>
    <p:restoredTop sz="94660"/>
  </p:normalViewPr>
  <p:slideViewPr>
    <p:cSldViewPr snapToGrid="0">
      <p:cViewPr varScale="1">
        <p:scale>
          <a:sx n="74" d="100"/>
          <a:sy n="74" d="100"/>
        </p:scale>
        <p:origin x="101" y="2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ilash 124" userId="e70f3787411ae0fb" providerId="LiveId" clId="{0D4C06B5-A5A5-4BA0-9C81-6B7B3FA37258}"/>
    <pc:docChg chg="undo custSel modSld">
      <pc:chgData name="Kailash 124" userId="e70f3787411ae0fb" providerId="LiveId" clId="{0D4C06B5-A5A5-4BA0-9C81-6B7B3FA37258}" dt="2024-01-13T04:53:33.325" v="221" actId="121"/>
      <pc:docMkLst>
        <pc:docMk/>
      </pc:docMkLst>
      <pc:sldChg chg="modSp mod">
        <pc:chgData name="Kailash 124" userId="e70f3787411ae0fb" providerId="LiveId" clId="{0D4C06B5-A5A5-4BA0-9C81-6B7B3FA37258}" dt="2024-01-13T04:53:33.325" v="221" actId="121"/>
        <pc:sldMkLst>
          <pc:docMk/>
          <pc:sldMk cId="2602859515" sldId="256"/>
        </pc:sldMkLst>
        <pc:spChg chg="mod">
          <ac:chgData name="Kailash 124" userId="e70f3787411ae0fb" providerId="LiveId" clId="{0D4C06B5-A5A5-4BA0-9C81-6B7B3FA37258}" dt="2024-01-13T04:53:33.325" v="221" actId="121"/>
          <ac:spMkLst>
            <pc:docMk/>
            <pc:sldMk cId="2602859515" sldId="256"/>
            <ac:spMk id="3" creationId="{9A5FAA83-2B73-F78C-862A-DC52D1B9F0EA}"/>
          </ac:spMkLst>
        </pc:spChg>
      </pc:sldChg>
      <pc:sldChg chg="modSp mod">
        <pc:chgData name="Kailash 124" userId="e70f3787411ae0fb" providerId="LiveId" clId="{0D4C06B5-A5A5-4BA0-9C81-6B7B3FA37258}" dt="2024-01-13T03:41:46.312" v="201" actId="6549"/>
        <pc:sldMkLst>
          <pc:docMk/>
          <pc:sldMk cId="479243490" sldId="264"/>
        </pc:sldMkLst>
        <pc:spChg chg="mod">
          <ac:chgData name="Kailash 124" userId="e70f3787411ae0fb" providerId="LiveId" clId="{0D4C06B5-A5A5-4BA0-9C81-6B7B3FA37258}" dt="2024-01-13T03:41:46.312" v="201" actId="6549"/>
          <ac:spMkLst>
            <pc:docMk/>
            <pc:sldMk cId="479243490" sldId="264"/>
            <ac:spMk id="3" creationId="{76818BE3-2DF1-9065-534B-03D2FC901476}"/>
          </ac:spMkLst>
        </pc:spChg>
      </pc:sldChg>
      <pc:sldChg chg="addSp delSp modSp mod chgLayout">
        <pc:chgData name="Kailash 124" userId="e70f3787411ae0fb" providerId="LiveId" clId="{0D4C06B5-A5A5-4BA0-9C81-6B7B3FA37258}" dt="2024-01-13T03:35:35.874" v="70" actId="1076"/>
        <pc:sldMkLst>
          <pc:docMk/>
          <pc:sldMk cId="2369844501" sldId="269"/>
        </pc:sldMkLst>
        <pc:spChg chg="mod ord">
          <ac:chgData name="Kailash 124" userId="e70f3787411ae0fb" providerId="LiveId" clId="{0D4C06B5-A5A5-4BA0-9C81-6B7B3FA37258}" dt="2024-01-13T03:29:45.488" v="10" actId="700"/>
          <ac:spMkLst>
            <pc:docMk/>
            <pc:sldMk cId="2369844501" sldId="269"/>
            <ac:spMk id="2" creationId="{08EA108F-0ED5-EA7A-1539-8D3A86BCCB58}"/>
          </ac:spMkLst>
        </pc:spChg>
        <pc:spChg chg="add del mod">
          <ac:chgData name="Kailash 124" userId="e70f3787411ae0fb" providerId="LiveId" clId="{0D4C06B5-A5A5-4BA0-9C81-6B7B3FA37258}" dt="2024-01-13T03:29:40.818" v="9" actId="21"/>
          <ac:spMkLst>
            <pc:docMk/>
            <pc:sldMk cId="2369844501" sldId="269"/>
            <ac:spMk id="3" creationId="{0194F013-10FB-9FBE-2D07-C6B897C56ED9}"/>
          </ac:spMkLst>
        </pc:spChg>
        <pc:spChg chg="add del mod ord">
          <ac:chgData name="Kailash 124" userId="e70f3787411ae0fb" providerId="LiveId" clId="{0D4C06B5-A5A5-4BA0-9C81-6B7B3FA37258}" dt="2024-01-13T03:30:24.448" v="59" actId="21"/>
          <ac:spMkLst>
            <pc:docMk/>
            <pc:sldMk cId="2369844501" sldId="269"/>
            <ac:spMk id="4" creationId="{FB044A6F-70B1-7D43-2998-78F33DA48F3F}"/>
          </ac:spMkLst>
        </pc:spChg>
        <pc:spChg chg="add del mod">
          <ac:chgData name="Kailash 124" userId="e70f3787411ae0fb" providerId="LiveId" clId="{0D4C06B5-A5A5-4BA0-9C81-6B7B3FA37258}" dt="2024-01-13T03:34:01.853" v="60" actId="21"/>
          <ac:spMkLst>
            <pc:docMk/>
            <pc:sldMk cId="2369844501" sldId="269"/>
            <ac:spMk id="6" creationId="{3B1E8B89-5E84-46C2-2909-9C0796A8FF5E}"/>
          </ac:spMkLst>
        </pc:spChg>
        <pc:picChg chg="add mod">
          <ac:chgData name="Kailash 124" userId="e70f3787411ae0fb" providerId="LiveId" clId="{0D4C06B5-A5A5-4BA0-9C81-6B7B3FA37258}" dt="2024-01-13T03:34:59.436" v="65" actId="1076"/>
          <ac:picMkLst>
            <pc:docMk/>
            <pc:sldMk cId="2369844501" sldId="269"/>
            <ac:picMk id="7" creationId="{2FA15047-A902-D31D-FD21-863419081781}"/>
          </ac:picMkLst>
        </pc:picChg>
        <pc:picChg chg="add mod">
          <ac:chgData name="Kailash 124" userId="e70f3787411ae0fb" providerId="LiveId" clId="{0D4C06B5-A5A5-4BA0-9C81-6B7B3FA37258}" dt="2024-01-13T03:35:35.874" v="70" actId="1076"/>
          <ac:picMkLst>
            <pc:docMk/>
            <pc:sldMk cId="2369844501" sldId="269"/>
            <ac:picMk id="8" creationId="{F48B5887-1DEA-C871-B525-1569612966AA}"/>
          </ac:picMkLst>
        </pc:picChg>
      </pc:sldChg>
      <pc:sldChg chg="addSp modSp mod">
        <pc:chgData name="Kailash 124" userId="e70f3787411ae0fb" providerId="LiveId" clId="{0D4C06B5-A5A5-4BA0-9C81-6B7B3FA37258}" dt="2024-01-13T03:38:31.590" v="145" actId="14100"/>
        <pc:sldMkLst>
          <pc:docMk/>
          <pc:sldMk cId="2664243872" sldId="270"/>
        </pc:sldMkLst>
        <pc:spChg chg="mod">
          <ac:chgData name="Kailash 124" userId="e70f3787411ae0fb" providerId="LiveId" clId="{0D4C06B5-A5A5-4BA0-9C81-6B7B3FA37258}" dt="2024-01-13T03:37:38.467" v="132" actId="20577"/>
          <ac:spMkLst>
            <pc:docMk/>
            <pc:sldMk cId="2664243872" sldId="270"/>
            <ac:spMk id="2" creationId="{A3A2BD93-D501-E35B-E441-B24B1BF4EFE0}"/>
          </ac:spMkLst>
        </pc:spChg>
        <pc:picChg chg="add mod">
          <ac:chgData name="Kailash 124" userId="e70f3787411ae0fb" providerId="LiveId" clId="{0D4C06B5-A5A5-4BA0-9C81-6B7B3FA37258}" dt="2024-01-13T03:38:27.824" v="144" actId="14100"/>
          <ac:picMkLst>
            <pc:docMk/>
            <pc:sldMk cId="2664243872" sldId="270"/>
            <ac:picMk id="3" creationId="{19265CB0-2472-0AB6-363F-6884AA7DBA1A}"/>
          </ac:picMkLst>
        </pc:picChg>
        <pc:picChg chg="add mod">
          <ac:chgData name="Kailash 124" userId="e70f3787411ae0fb" providerId="LiveId" clId="{0D4C06B5-A5A5-4BA0-9C81-6B7B3FA37258}" dt="2024-01-13T03:38:31.590" v="145" actId="14100"/>
          <ac:picMkLst>
            <pc:docMk/>
            <pc:sldMk cId="2664243872" sldId="270"/>
            <ac:picMk id="4" creationId="{DF4B660A-7A0E-EC26-FE22-C3139FFAC7B4}"/>
          </ac:picMkLst>
        </pc:picChg>
      </pc:sldChg>
      <pc:sldChg chg="addSp modSp mod">
        <pc:chgData name="Kailash 124" userId="e70f3787411ae0fb" providerId="LiveId" clId="{0D4C06B5-A5A5-4BA0-9C81-6B7B3FA37258}" dt="2024-01-13T03:40:24.357" v="183" actId="1076"/>
        <pc:sldMkLst>
          <pc:docMk/>
          <pc:sldMk cId="546031251" sldId="273"/>
        </pc:sldMkLst>
        <pc:picChg chg="add mod">
          <ac:chgData name="Kailash 124" userId="e70f3787411ae0fb" providerId="LiveId" clId="{0D4C06B5-A5A5-4BA0-9C81-6B7B3FA37258}" dt="2024-01-13T03:40:03.318" v="178" actId="14100"/>
          <ac:picMkLst>
            <pc:docMk/>
            <pc:sldMk cId="546031251" sldId="273"/>
            <ac:picMk id="3" creationId="{5C5D69E9-FBE7-B015-31CB-B33F5D1857B0}"/>
          </ac:picMkLst>
        </pc:picChg>
        <pc:picChg chg="add mod">
          <ac:chgData name="Kailash 124" userId="e70f3787411ae0fb" providerId="LiveId" clId="{0D4C06B5-A5A5-4BA0-9C81-6B7B3FA37258}" dt="2024-01-13T03:40:24.357" v="183" actId="1076"/>
          <ac:picMkLst>
            <pc:docMk/>
            <pc:sldMk cId="546031251" sldId="273"/>
            <ac:picMk id="4" creationId="{82FC0D05-EBCD-57F0-48AD-461D6A1D8CE7}"/>
          </ac:picMkLst>
        </pc:picChg>
      </pc:sldChg>
      <pc:sldChg chg="addSp modSp mod">
        <pc:chgData name="Kailash 124" userId="e70f3787411ae0fb" providerId="LiveId" clId="{0D4C06B5-A5A5-4BA0-9C81-6B7B3FA37258}" dt="2024-01-13T03:41:07.847" v="193" actId="1076"/>
        <pc:sldMkLst>
          <pc:docMk/>
          <pc:sldMk cId="2801261868" sldId="274"/>
        </pc:sldMkLst>
        <pc:picChg chg="add mod">
          <ac:chgData name="Kailash 124" userId="e70f3787411ae0fb" providerId="LiveId" clId="{0D4C06B5-A5A5-4BA0-9C81-6B7B3FA37258}" dt="2024-01-13T03:40:57.228" v="189" actId="1076"/>
          <ac:picMkLst>
            <pc:docMk/>
            <pc:sldMk cId="2801261868" sldId="274"/>
            <ac:picMk id="3" creationId="{6B68D6F3-7DD7-B6A7-23A4-64FC29616DD6}"/>
          </ac:picMkLst>
        </pc:picChg>
        <pc:picChg chg="add mod">
          <ac:chgData name="Kailash 124" userId="e70f3787411ae0fb" providerId="LiveId" clId="{0D4C06B5-A5A5-4BA0-9C81-6B7B3FA37258}" dt="2024-01-13T03:41:07.847" v="193" actId="1076"/>
          <ac:picMkLst>
            <pc:docMk/>
            <pc:sldMk cId="2801261868" sldId="274"/>
            <ac:picMk id="4" creationId="{D1AE63E4-7DA6-467B-56C9-7D67532C16CD}"/>
          </ac:picMkLst>
        </pc:picChg>
      </pc:sldChg>
      <pc:sldChg chg="addSp delSp modSp mod modClrScheme chgLayout">
        <pc:chgData name="Kailash 124" userId="e70f3787411ae0fb" providerId="LiveId" clId="{0D4C06B5-A5A5-4BA0-9C81-6B7B3FA37258}" dt="2024-01-13T03:37:11.805" v="112" actId="1076"/>
        <pc:sldMkLst>
          <pc:docMk/>
          <pc:sldMk cId="3415878966" sldId="277"/>
        </pc:sldMkLst>
        <pc:spChg chg="del">
          <ac:chgData name="Kailash 124" userId="e70f3787411ae0fb" providerId="LiveId" clId="{0D4C06B5-A5A5-4BA0-9C81-6B7B3FA37258}" dt="2024-01-13T03:35:44.211" v="71" actId="700"/>
          <ac:spMkLst>
            <pc:docMk/>
            <pc:sldMk cId="3415878966" sldId="277"/>
            <ac:spMk id="2" creationId="{5B39951D-84F6-DE4C-2993-31D79912C0A9}"/>
          </ac:spMkLst>
        </pc:spChg>
        <pc:spChg chg="del">
          <ac:chgData name="Kailash 124" userId="e70f3787411ae0fb" providerId="LiveId" clId="{0D4C06B5-A5A5-4BA0-9C81-6B7B3FA37258}" dt="2024-01-13T03:35:44.211" v="71" actId="700"/>
          <ac:spMkLst>
            <pc:docMk/>
            <pc:sldMk cId="3415878966" sldId="277"/>
            <ac:spMk id="3" creationId="{C4E525D1-AB34-6F61-BFA5-17A910B3CC89}"/>
          </ac:spMkLst>
        </pc:spChg>
        <pc:spChg chg="add mod">
          <ac:chgData name="Kailash 124" userId="e70f3787411ae0fb" providerId="LiveId" clId="{0D4C06B5-A5A5-4BA0-9C81-6B7B3FA37258}" dt="2024-01-13T03:36:19.443" v="102" actId="20577"/>
          <ac:spMkLst>
            <pc:docMk/>
            <pc:sldMk cId="3415878966" sldId="277"/>
            <ac:spMk id="4" creationId="{1232156C-C004-3F4E-BB61-36DEFE8A6FF7}"/>
          </ac:spMkLst>
        </pc:spChg>
        <pc:picChg chg="add mod">
          <ac:chgData name="Kailash 124" userId="e70f3787411ae0fb" providerId="LiveId" clId="{0D4C06B5-A5A5-4BA0-9C81-6B7B3FA37258}" dt="2024-01-13T03:36:52.190" v="108" actId="1076"/>
          <ac:picMkLst>
            <pc:docMk/>
            <pc:sldMk cId="3415878966" sldId="277"/>
            <ac:picMk id="5" creationId="{53CBE999-0D0C-763B-463A-B53E7B671338}"/>
          </ac:picMkLst>
        </pc:picChg>
        <pc:picChg chg="add mod">
          <ac:chgData name="Kailash 124" userId="e70f3787411ae0fb" providerId="LiveId" clId="{0D4C06B5-A5A5-4BA0-9C81-6B7B3FA37258}" dt="2024-01-13T03:37:11.805" v="112" actId="1076"/>
          <ac:picMkLst>
            <pc:docMk/>
            <pc:sldMk cId="3415878966" sldId="277"/>
            <ac:picMk id="6" creationId="{E1B72422-7319-C8C4-81F0-DE5090874251}"/>
          </ac:picMkLst>
        </pc:picChg>
      </pc:sldChg>
      <pc:sldChg chg="addSp delSp modSp mod modClrScheme chgLayout">
        <pc:chgData name="Kailash 124" userId="e70f3787411ae0fb" providerId="LiveId" clId="{0D4C06B5-A5A5-4BA0-9C81-6B7B3FA37258}" dt="2024-01-13T03:39:39.281" v="174" actId="14100"/>
        <pc:sldMkLst>
          <pc:docMk/>
          <pc:sldMk cId="2263780220" sldId="279"/>
        </pc:sldMkLst>
        <pc:spChg chg="del mod ord">
          <ac:chgData name="Kailash 124" userId="e70f3787411ae0fb" providerId="LiveId" clId="{0D4C06B5-A5A5-4BA0-9C81-6B7B3FA37258}" dt="2024-01-13T03:38:44.294" v="146" actId="700"/>
          <ac:spMkLst>
            <pc:docMk/>
            <pc:sldMk cId="2263780220" sldId="279"/>
            <ac:spMk id="2" creationId="{C1E65040-7D52-DC07-095B-378CC5EAF12A}"/>
          </ac:spMkLst>
        </pc:spChg>
        <pc:spChg chg="del">
          <ac:chgData name="Kailash 124" userId="e70f3787411ae0fb" providerId="LiveId" clId="{0D4C06B5-A5A5-4BA0-9C81-6B7B3FA37258}" dt="2024-01-13T03:38:44.294" v="146" actId="700"/>
          <ac:spMkLst>
            <pc:docMk/>
            <pc:sldMk cId="2263780220" sldId="279"/>
            <ac:spMk id="3" creationId="{8C4A6DED-43C9-0611-261A-4A72E53EA586}"/>
          </ac:spMkLst>
        </pc:spChg>
        <pc:spChg chg="add mod ord">
          <ac:chgData name="Kailash 124" userId="e70f3787411ae0fb" providerId="LiveId" clId="{0D4C06B5-A5A5-4BA0-9C81-6B7B3FA37258}" dt="2024-01-13T03:39:05.410" v="167" actId="20577"/>
          <ac:spMkLst>
            <pc:docMk/>
            <pc:sldMk cId="2263780220" sldId="279"/>
            <ac:spMk id="4" creationId="{A0B07960-118B-BA9D-24E2-3532310CAC41}"/>
          </ac:spMkLst>
        </pc:spChg>
        <pc:picChg chg="add mod">
          <ac:chgData name="Kailash 124" userId="e70f3787411ae0fb" providerId="LiveId" clId="{0D4C06B5-A5A5-4BA0-9C81-6B7B3FA37258}" dt="2024-01-13T03:39:24.713" v="171" actId="1076"/>
          <ac:picMkLst>
            <pc:docMk/>
            <pc:sldMk cId="2263780220" sldId="279"/>
            <ac:picMk id="5" creationId="{06990AE9-58AF-CFFD-49EC-DE0AEA793E76}"/>
          </ac:picMkLst>
        </pc:picChg>
        <pc:picChg chg="add mod">
          <ac:chgData name="Kailash 124" userId="e70f3787411ae0fb" providerId="LiveId" clId="{0D4C06B5-A5A5-4BA0-9C81-6B7B3FA37258}" dt="2024-01-13T03:39:39.281" v="174" actId="14100"/>
          <ac:picMkLst>
            <pc:docMk/>
            <pc:sldMk cId="2263780220" sldId="279"/>
            <ac:picMk id="6" creationId="{B8CFAC22-1C22-45F6-6963-07BB96D52BBA}"/>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20D777B-250E-437A-9AC0-0B3F90B827AB}" type="datetimeFigureOut">
              <a:rPr lang="en-IN" smtClean="0"/>
              <a:t>13-01-2024</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3A59F515-E3B6-4074-9D4E-7528536814E7}" type="slidenum">
              <a:rPr lang="en-IN" smtClean="0"/>
              <a:t>‹#›</a:t>
            </a:fld>
            <a:endParaRPr lang="en-IN"/>
          </a:p>
        </p:txBody>
      </p:sp>
    </p:spTree>
    <p:extLst>
      <p:ext uri="{BB962C8B-B14F-4D97-AF65-F5344CB8AC3E}">
        <p14:creationId xmlns:p14="http://schemas.microsoft.com/office/powerpoint/2010/main" val="1241377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0D777B-250E-437A-9AC0-0B3F90B827AB}" type="datetimeFigureOut">
              <a:rPr lang="en-IN" smtClean="0"/>
              <a:t>13-01-2024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59F515-E3B6-4074-9D4E-7528536814E7}" type="slidenum">
              <a:rPr lang="en-IN" smtClean="0"/>
              <a:t>‹#›</a:t>
            </a:fld>
            <a:endParaRPr lang="en-IN"/>
          </a:p>
        </p:txBody>
      </p:sp>
    </p:spTree>
    <p:extLst>
      <p:ext uri="{BB962C8B-B14F-4D97-AF65-F5344CB8AC3E}">
        <p14:creationId xmlns:p14="http://schemas.microsoft.com/office/powerpoint/2010/main" val="2179492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0D777B-250E-437A-9AC0-0B3F90B827AB}" type="datetimeFigureOut">
              <a:rPr lang="en-IN" smtClean="0"/>
              <a:t>13-01-2024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59F515-E3B6-4074-9D4E-7528536814E7}" type="slidenum">
              <a:rPr lang="en-IN" smtClean="0"/>
              <a:t>‹#›</a:t>
            </a:fld>
            <a:endParaRPr lang="en-IN"/>
          </a:p>
        </p:txBody>
      </p:sp>
    </p:spTree>
    <p:extLst>
      <p:ext uri="{BB962C8B-B14F-4D97-AF65-F5344CB8AC3E}">
        <p14:creationId xmlns:p14="http://schemas.microsoft.com/office/powerpoint/2010/main" val="3300332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0D777B-250E-437A-9AC0-0B3F90B827AB}" type="datetimeFigureOut">
              <a:rPr lang="en-IN" smtClean="0"/>
              <a:t>13-01-2024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59F515-E3B6-4074-9D4E-7528536814E7}"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66186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0D777B-250E-437A-9AC0-0B3F90B827AB}" type="datetimeFigureOut">
              <a:rPr lang="en-IN" smtClean="0"/>
              <a:t>13-01-2024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59F515-E3B6-4074-9D4E-7528536814E7}" type="slidenum">
              <a:rPr lang="en-IN" smtClean="0"/>
              <a:t>‹#›</a:t>
            </a:fld>
            <a:endParaRPr lang="en-IN"/>
          </a:p>
        </p:txBody>
      </p:sp>
    </p:spTree>
    <p:extLst>
      <p:ext uri="{BB962C8B-B14F-4D97-AF65-F5344CB8AC3E}">
        <p14:creationId xmlns:p14="http://schemas.microsoft.com/office/powerpoint/2010/main" val="34952927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20D777B-250E-437A-9AC0-0B3F90B827AB}" type="datetimeFigureOut">
              <a:rPr lang="en-IN" smtClean="0"/>
              <a:t>13-01-2024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A59F515-E3B6-4074-9D4E-7528536814E7}" type="slidenum">
              <a:rPr lang="en-IN" smtClean="0"/>
              <a:t>‹#›</a:t>
            </a:fld>
            <a:endParaRPr lang="en-IN"/>
          </a:p>
        </p:txBody>
      </p:sp>
    </p:spTree>
    <p:extLst>
      <p:ext uri="{BB962C8B-B14F-4D97-AF65-F5344CB8AC3E}">
        <p14:creationId xmlns:p14="http://schemas.microsoft.com/office/powerpoint/2010/main" val="3650342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20D777B-250E-437A-9AC0-0B3F90B827AB}" type="datetimeFigureOut">
              <a:rPr lang="en-IN" smtClean="0"/>
              <a:t>13-01-2024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A59F515-E3B6-4074-9D4E-7528536814E7}" type="slidenum">
              <a:rPr lang="en-IN" smtClean="0"/>
              <a:t>‹#›</a:t>
            </a:fld>
            <a:endParaRPr lang="en-IN"/>
          </a:p>
        </p:txBody>
      </p:sp>
    </p:spTree>
    <p:extLst>
      <p:ext uri="{BB962C8B-B14F-4D97-AF65-F5344CB8AC3E}">
        <p14:creationId xmlns:p14="http://schemas.microsoft.com/office/powerpoint/2010/main" val="3610934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0D777B-250E-437A-9AC0-0B3F90B827AB}" type="datetimeFigureOut">
              <a:rPr lang="en-IN" smtClean="0"/>
              <a:t>13-01-2024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59F515-E3B6-4074-9D4E-7528536814E7}" type="slidenum">
              <a:rPr lang="en-IN" smtClean="0"/>
              <a:t>‹#›</a:t>
            </a:fld>
            <a:endParaRPr lang="en-IN"/>
          </a:p>
        </p:txBody>
      </p:sp>
    </p:spTree>
    <p:extLst>
      <p:ext uri="{BB962C8B-B14F-4D97-AF65-F5344CB8AC3E}">
        <p14:creationId xmlns:p14="http://schemas.microsoft.com/office/powerpoint/2010/main" val="38607572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0D777B-250E-437A-9AC0-0B3F90B827AB}" type="datetimeFigureOut">
              <a:rPr lang="en-IN" smtClean="0"/>
              <a:t>13-01-2024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59F515-E3B6-4074-9D4E-7528536814E7}" type="slidenum">
              <a:rPr lang="en-IN" smtClean="0"/>
              <a:t>‹#›</a:t>
            </a:fld>
            <a:endParaRPr lang="en-IN"/>
          </a:p>
        </p:txBody>
      </p:sp>
    </p:spTree>
    <p:extLst>
      <p:ext uri="{BB962C8B-B14F-4D97-AF65-F5344CB8AC3E}">
        <p14:creationId xmlns:p14="http://schemas.microsoft.com/office/powerpoint/2010/main" val="536523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0D777B-250E-437A-9AC0-0B3F90B827AB}" type="datetimeFigureOut">
              <a:rPr lang="en-IN" smtClean="0"/>
              <a:t>13-01-2024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59F515-E3B6-4074-9D4E-7528536814E7}" type="slidenum">
              <a:rPr lang="en-IN" smtClean="0"/>
              <a:t>‹#›</a:t>
            </a:fld>
            <a:endParaRPr lang="en-IN"/>
          </a:p>
        </p:txBody>
      </p:sp>
    </p:spTree>
    <p:extLst>
      <p:ext uri="{BB962C8B-B14F-4D97-AF65-F5344CB8AC3E}">
        <p14:creationId xmlns:p14="http://schemas.microsoft.com/office/powerpoint/2010/main" val="2759807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0D777B-250E-437A-9AC0-0B3F90B827AB}" type="datetimeFigureOut">
              <a:rPr lang="en-IN" smtClean="0"/>
              <a:t>13-01-2024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59F515-E3B6-4074-9D4E-7528536814E7}" type="slidenum">
              <a:rPr lang="en-IN" smtClean="0"/>
              <a:t>‹#›</a:t>
            </a:fld>
            <a:endParaRPr lang="en-IN"/>
          </a:p>
        </p:txBody>
      </p:sp>
    </p:spTree>
    <p:extLst>
      <p:ext uri="{BB962C8B-B14F-4D97-AF65-F5344CB8AC3E}">
        <p14:creationId xmlns:p14="http://schemas.microsoft.com/office/powerpoint/2010/main" val="4284186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0D777B-250E-437A-9AC0-0B3F90B827AB}" type="datetimeFigureOut">
              <a:rPr lang="en-IN" smtClean="0"/>
              <a:t>13-01-2024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59F515-E3B6-4074-9D4E-7528536814E7}" type="slidenum">
              <a:rPr lang="en-IN" smtClean="0"/>
              <a:t>‹#›</a:t>
            </a:fld>
            <a:endParaRPr lang="en-IN"/>
          </a:p>
        </p:txBody>
      </p:sp>
    </p:spTree>
    <p:extLst>
      <p:ext uri="{BB962C8B-B14F-4D97-AF65-F5344CB8AC3E}">
        <p14:creationId xmlns:p14="http://schemas.microsoft.com/office/powerpoint/2010/main" val="2311600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0D777B-250E-437A-9AC0-0B3F90B827AB}" type="datetimeFigureOut">
              <a:rPr lang="en-IN" smtClean="0"/>
              <a:t>13-01-2024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A59F515-E3B6-4074-9D4E-7528536814E7}" type="slidenum">
              <a:rPr lang="en-IN" smtClean="0"/>
              <a:t>‹#›</a:t>
            </a:fld>
            <a:endParaRPr lang="en-IN"/>
          </a:p>
        </p:txBody>
      </p:sp>
    </p:spTree>
    <p:extLst>
      <p:ext uri="{BB962C8B-B14F-4D97-AF65-F5344CB8AC3E}">
        <p14:creationId xmlns:p14="http://schemas.microsoft.com/office/powerpoint/2010/main" val="871567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0D777B-250E-437A-9AC0-0B3F90B827AB}" type="datetimeFigureOut">
              <a:rPr lang="en-IN" smtClean="0"/>
              <a:t>13-01-2024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A59F515-E3B6-4074-9D4E-7528536814E7}" type="slidenum">
              <a:rPr lang="en-IN" smtClean="0"/>
              <a:t>‹#›</a:t>
            </a:fld>
            <a:endParaRPr lang="en-IN"/>
          </a:p>
        </p:txBody>
      </p:sp>
    </p:spTree>
    <p:extLst>
      <p:ext uri="{BB962C8B-B14F-4D97-AF65-F5344CB8AC3E}">
        <p14:creationId xmlns:p14="http://schemas.microsoft.com/office/powerpoint/2010/main" val="3948184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0D777B-250E-437A-9AC0-0B3F90B827AB}" type="datetimeFigureOut">
              <a:rPr lang="en-IN" smtClean="0"/>
              <a:t>13-01-2024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A59F515-E3B6-4074-9D4E-7528536814E7}" type="slidenum">
              <a:rPr lang="en-IN" smtClean="0"/>
              <a:t>‹#›</a:t>
            </a:fld>
            <a:endParaRPr lang="en-IN"/>
          </a:p>
        </p:txBody>
      </p:sp>
    </p:spTree>
    <p:extLst>
      <p:ext uri="{BB962C8B-B14F-4D97-AF65-F5344CB8AC3E}">
        <p14:creationId xmlns:p14="http://schemas.microsoft.com/office/powerpoint/2010/main" val="191227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0D777B-250E-437A-9AC0-0B3F90B827AB}" type="datetimeFigureOut">
              <a:rPr lang="en-IN" smtClean="0"/>
              <a:t>13-01-2024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59F515-E3B6-4074-9D4E-7528536814E7}" type="slidenum">
              <a:rPr lang="en-IN" smtClean="0"/>
              <a:t>‹#›</a:t>
            </a:fld>
            <a:endParaRPr lang="en-IN"/>
          </a:p>
        </p:txBody>
      </p:sp>
    </p:spTree>
    <p:extLst>
      <p:ext uri="{BB962C8B-B14F-4D97-AF65-F5344CB8AC3E}">
        <p14:creationId xmlns:p14="http://schemas.microsoft.com/office/powerpoint/2010/main" val="571979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0D777B-250E-437A-9AC0-0B3F90B827AB}" type="datetimeFigureOut">
              <a:rPr lang="en-IN" smtClean="0"/>
              <a:t>13-01-2024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59F515-E3B6-4074-9D4E-7528536814E7}" type="slidenum">
              <a:rPr lang="en-IN" smtClean="0"/>
              <a:t>‹#›</a:t>
            </a:fld>
            <a:endParaRPr lang="en-IN"/>
          </a:p>
        </p:txBody>
      </p:sp>
    </p:spTree>
    <p:extLst>
      <p:ext uri="{BB962C8B-B14F-4D97-AF65-F5344CB8AC3E}">
        <p14:creationId xmlns:p14="http://schemas.microsoft.com/office/powerpoint/2010/main" val="3724841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20D777B-250E-437A-9AC0-0B3F90B827AB}" type="datetimeFigureOut">
              <a:rPr lang="en-IN" smtClean="0"/>
              <a:t>13-01-2024</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A59F515-E3B6-4074-9D4E-7528536814E7}" type="slidenum">
              <a:rPr lang="en-IN" smtClean="0"/>
              <a:t>‹#›</a:t>
            </a:fld>
            <a:endParaRPr lang="en-IN"/>
          </a:p>
        </p:txBody>
      </p:sp>
    </p:spTree>
    <p:extLst>
      <p:ext uri="{BB962C8B-B14F-4D97-AF65-F5344CB8AC3E}">
        <p14:creationId xmlns:p14="http://schemas.microsoft.com/office/powerpoint/2010/main" val="250332082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thesquirrelcensus.com/data"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98060-08C8-EEC7-C2AF-138489C824F1}"/>
              </a:ext>
            </a:extLst>
          </p:cNvPr>
          <p:cNvSpPr>
            <a:spLocks noGrp="1"/>
          </p:cNvSpPr>
          <p:nvPr>
            <p:ph type="ctrTitle"/>
          </p:nvPr>
        </p:nvSpPr>
        <p:spPr/>
        <p:txBody>
          <a:bodyPr/>
          <a:lstStyle/>
          <a:p>
            <a:r>
              <a:rPr lang="en-IN" dirty="0"/>
              <a:t>Evolution schema</a:t>
            </a:r>
          </a:p>
        </p:txBody>
      </p:sp>
      <p:sp>
        <p:nvSpPr>
          <p:cNvPr id="3" name="Subtitle 2">
            <a:extLst>
              <a:ext uri="{FF2B5EF4-FFF2-40B4-BE49-F238E27FC236}">
                <a16:creationId xmlns:a16="http://schemas.microsoft.com/office/drawing/2014/main" id="{9A5FAA83-2B73-F78C-862A-DC52D1B9F0EA}"/>
              </a:ext>
            </a:extLst>
          </p:cNvPr>
          <p:cNvSpPr>
            <a:spLocks noGrp="1"/>
          </p:cNvSpPr>
          <p:nvPr>
            <p:ph type="subTitle" idx="1"/>
          </p:nvPr>
        </p:nvSpPr>
        <p:spPr>
          <a:xfrm>
            <a:off x="1886815" y="3612429"/>
            <a:ext cx="8791575" cy="1655762"/>
          </a:xfrm>
        </p:spPr>
        <p:txBody>
          <a:bodyPr/>
          <a:lstStyle/>
          <a:p>
            <a:r>
              <a:rPr lang="en-IN" dirty="0"/>
              <a:t>Using databricks and data factory</a:t>
            </a:r>
          </a:p>
          <a:p>
            <a:pPr algn="r"/>
            <a:r>
              <a:rPr lang="en-IN" dirty="0"/>
              <a:t>BY</a:t>
            </a:r>
          </a:p>
          <a:p>
            <a:pPr algn="r"/>
            <a:r>
              <a:rPr lang="en-IN" dirty="0"/>
              <a:t>KAILASH S</a:t>
            </a:r>
          </a:p>
        </p:txBody>
      </p:sp>
    </p:spTree>
    <p:extLst>
      <p:ext uri="{BB962C8B-B14F-4D97-AF65-F5344CB8AC3E}">
        <p14:creationId xmlns:p14="http://schemas.microsoft.com/office/powerpoint/2010/main" val="2602859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1D7A5-BCD8-AD6D-0CC3-99C7B7609E3C}"/>
              </a:ext>
            </a:extLst>
          </p:cNvPr>
          <p:cNvSpPr>
            <a:spLocks noGrp="1"/>
          </p:cNvSpPr>
          <p:nvPr>
            <p:ph type="title"/>
          </p:nvPr>
        </p:nvSpPr>
        <p:spPr/>
        <p:txBody>
          <a:bodyPr/>
          <a:lstStyle/>
          <a:p>
            <a:r>
              <a:rPr lang="en-IN" dirty="0"/>
              <a:t>Schema evolution</a:t>
            </a:r>
          </a:p>
        </p:txBody>
      </p:sp>
      <p:sp>
        <p:nvSpPr>
          <p:cNvPr id="3" name="Content Placeholder 2">
            <a:extLst>
              <a:ext uri="{FF2B5EF4-FFF2-40B4-BE49-F238E27FC236}">
                <a16:creationId xmlns:a16="http://schemas.microsoft.com/office/drawing/2014/main" id="{F7101EDD-AFB4-6433-1F74-FE26F9333148}"/>
              </a:ext>
            </a:extLst>
          </p:cNvPr>
          <p:cNvSpPr>
            <a:spLocks noGrp="1"/>
          </p:cNvSpPr>
          <p:nvPr>
            <p:ph idx="1"/>
          </p:nvPr>
        </p:nvSpPr>
        <p:spPr/>
        <p:txBody>
          <a:bodyPr/>
          <a:lstStyle/>
          <a:p>
            <a:pPr marL="0" indent="0">
              <a:buNone/>
            </a:pPr>
            <a:r>
              <a:rPr lang="en-US" dirty="0"/>
              <a:t>"Evolving schema" typically refers to the ability of a data storage system or database to adapt and accommodate changes to the structure of the data over time. In traditional relational databases, the schema is often fixed and rigid, making it challenging to handle changes to the data model without significant disruptions to existing applications. </a:t>
            </a:r>
            <a:endParaRPr lang="en-IN" dirty="0"/>
          </a:p>
        </p:txBody>
      </p:sp>
    </p:spTree>
    <p:extLst>
      <p:ext uri="{BB962C8B-B14F-4D97-AF65-F5344CB8AC3E}">
        <p14:creationId xmlns:p14="http://schemas.microsoft.com/office/powerpoint/2010/main" val="3885132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93BC3-138D-3A87-599E-C6EC91E1607F}"/>
              </a:ext>
            </a:extLst>
          </p:cNvPr>
          <p:cNvSpPr>
            <a:spLocks noGrp="1"/>
          </p:cNvSpPr>
          <p:nvPr>
            <p:ph type="title"/>
          </p:nvPr>
        </p:nvSpPr>
        <p:spPr>
          <a:xfrm>
            <a:off x="1143001" y="2689715"/>
            <a:ext cx="9905998" cy="1478570"/>
          </a:xfrm>
        </p:spPr>
        <p:txBody>
          <a:bodyPr>
            <a:normAutofit/>
          </a:bodyPr>
          <a:lstStyle/>
          <a:p>
            <a:pPr algn="ctr"/>
            <a:r>
              <a:rPr lang="en-IN" sz="4800" dirty="0"/>
              <a:t>implementation</a:t>
            </a:r>
          </a:p>
        </p:txBody>
      </p:sp>
    </p:spTree>
    <p:extLst>
      <p:ext uri="{BB962C8B-B14F-4D97-AF65-F5344CB8AC3E}">
        <p14:creationId xmlns:p14="http://schemas.microsoft.com/office/powerpoint/2010/main" val="1750163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4F2B5-D918-0CB4-74C9-62C812DBF5D6}"/>
              </a:ext>
            </a:extLst>
          </p:cNvPr>
          <p:cNvSpPr>
            <a:spLocks noGrp="1"/>
          </p:cNvSpPr>
          <p:nvPr>
            <p:ph type="title"/>
          </p:nvPr>
        </p:nvSpPr>
        <p:spPr/>
        <p:txBody>
          <a:bodyPr/>
          <a:lstStyle/>
          <a:p>
            <a:r>
              <a:rPr lang="en-IN" dirty="0"/>
              <a:t>Data source</a:t>
            </a:r>
          </a:p>
        </p:txBody>
      </p:sp>
      <p:sp>
        <p:nvSpPr>
          <p:cNvPr id="3" name="Content Placeholder 2">
            <a:extLst>
              <a:ext uri="{FF2B5EF4-FFF2-40B4-BE49-F238E27FC236}">
                <a16:creationId xmlns:a16="http://schemas.microsoft.com/office/drawing/2014/main" id="{49BBE31A-6CF1-ACB8-5094-22A353C6E0BA}"/>
              </a:ext>
            </a:extLst>
          </p:cNvPr>
          <p:cNvSpPr>
            <a:spLocks noGrp="1"/>
          </p:cNvSpPr>
          <p:nvPr>
            <p:ph idx="1"/>
          </p:nvPr>
        </p:nvSpPr>
        <p:spPr/>
        <p:txBody>
          <a:bodyPr/>
          <a:lstStyle/>
          <a:p>
            <a:pPr marL="0" indent="0">
              <a:buNone/>
            </a:pPr>
            <a:r>
              <a:rPr lang="en-IN" dirty="0"/>
              <a:t>The data is taken from squirrel census website where it takes count of squirrels sighted in a park</a:t>
            </a:r>
            <a:endParaRPr lang="en-IN" dirty="0">
              <a:hlinkClick r:id="rId2"/>
            </a:endParaRPr>
          </a:p>
          <a:p>
            <a:pPr marL="0" indent="0">
              <a:buNone/>
            </a:pPr>
            <a:r>
              <a:rPr lang="en-IN" dirty="0">
                <a:hlinkClick r:id="rId2"/>
              </a:rPr>
              <a:t>https://www.thesquirrelcensus.com/data</a:t>
            </a:r>
            <a:endParaRPr lang="en-IN" dirty="0"/>
          </a:p>
          <a:p>
            <a:pPr marL="0" indent="0">
              <a:buNone/>
            </a:pPr>
            <a:r>
              <a:rPr lang="en-IN" dirty="0"/>
              <a:t>Park_data.csv </a:t>
            </a:r>
          </a:p>
        </p:txBody>
      </p:sp>
    </p:spTree>
    <p:extLst>
      <p:ext uri="{BB962C8B-B14F-4D97-AF65-F5344CB8AC3E}">
        <p14:creationId xmlns:p14="http://schemas.microsoft.com/office/powerpoint/2010/main" val="721957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D1624-AA58-5ACA-E9D6-7F4CDEBB4621}"/>
              </a:ext>
            </a:extLst>
          </p:cNvPr>
          <p:cNvSpPr>
            <a:spLocks noGrp="1"/>
          </p:cNvSpPr>
          <p:nvPr>
            <p:ph type="title"/>
          </p:nvPr>
        </p:nvSpPr>
        <p:spPr/>
        <p:txBody>
          <a:bodyPr/>
          <a:lstStyle/>
          <a:p>
            <a:r>
              <a:rPr lang="en-IN" dirty="0"/>
              <a:t>Creating storage account</a:t>
            </a:r>
          </a:p>
        </p:txBody>
      </p:sp>
      <p:pic>
        <p:nvPicPr>
          <p:cNvPr id="5" name="Picture 4" descr="A screenshot of a computer&#10;&#10;Description automatically generated">
            <a:extLst>
              <a:ext uri="{FF2B5EF4-FFF2-40B4-BE49-F238E27FC236}">
                <a16:creationId xmlns:a16="http://schemas.microsoft.com/office/drawing/2014/main" id="{74C57027-D275-BB8E-2C8C-D27A4DB5C61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545" y="1889153"/>
            <a:ext cx="4469419" cy="2514977"/>
          </a:xfrm>
          <a:prstGeom prst="rect">
            <a:avLst/>
          </a:prstGeom>
          <a:noFill/>
          <a:ln>
            <a:noFill/>
          </a:ln>
        </p:spPr>
      </p:pic>
      <p:pic>
        <p:nvPicPr>
          <p:cNvPr id="6" name="Picture 5" descr="A screenshot of a computer&#10;&#10;Description automatically generated">
            <a:extLst>
              <a:ext uri="{FF2B5EF4-FFF2-40B4-BE49-F238E27FC236}">
                <a16:creationId xmlns:a16="http://schemas.microsoft.com/office/drawing/2014/main" id="{2A4452CD-2BED-CE87-40E8-3D05941D295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64038" y="1889153"/>
            <a:ext cx="4469419" cy="2514977"/>
          </a:xfrm>
          <a:prstGeom prst="rect">
            <a:avLst/>
          </a:prstGeom>
          <a:noFill/>
          <a:ln>
            <a:noFill/>
          </a:ln>
        </p:spPr>
      </p:pic>
    </p:spTree>
    <p:extLst>
      <p:ext uri="{BB962C8B-B14F-4D97-AF65-F5344CB8AC3E}">
        <p14:creationId xmlns:p14="http://schemas.microsoft.com/office/powerpoint/2010/main" val="1242442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D7DA503-C0B8-EDCA-DF6C-812CFB481A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5809" y="466236"/>
            <a:ext cx="4380556" cy="2464002"/>
          </a:xfrm>
          <a:prstGeom prst="rect">
            <a:avLst/>
          </a:prstGeom>
        </p:spPr>
      </p:pic>
      <p:pic>
        <p:nvPicPr>
          <p:cNvPr id="5" name="Picture 4">
            <a:extLst>
              <a:ext uri="{FF2B5EF4-FFF2-40B4-BE49-F238E27FC236}">
                <a16:creationId xmlns:a16="http://schemas.microsoft.com/office/drawing/2014/main" id="{B4B8A739-2E0B-0C7D-54C9-F7A1892A6A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8854" y="466236"/>
            <a:ext cx="4380556" cy="2464002"/>
          </a:xfrm>
          <a:prstGeom prst="rect">
            <a:avLst/>
          </a:prstGeom>
        </p:spPr>
      </p:pic>
      <p:pic>
        <p:nvPicPr>
          <p:cNvPr id="6" name="image53.png">
            <a:extLst>
              <a:ext uri="{FF2B5EF4-FFF2-40B4-BE49-F238E27FC236}">
                <a16:creationId xmlns:a16="http://schemas.microsoft.com/office/drawing/2014/main" id="{AF65245A-13AC-34FE-46AE-6406A2434A1C}"/>
              </a:ext>
            </a:extLst>
          </p:cNvPr>
          <p:cNvPicPr/>
          <p:nvPr/>
        </p:nvPicPr>
        <p:blipFill>
          <a:blip r:embed="rId4"/>
          <a:srcRect/>
          <a:stretch>
            <a:fillRect/>
          </a:stretch>
        </p:blipFill>
        <p:spPr>
          <a:xfrm>
            <a:off x="985809" y="3616036"/>
            <a:ext cx="4380556" cy="2464002"/>
          </a:xfrm>
          <a:prstGeom prst="rect">
            <a:avLst/>
          </a:prstGeom>
          <a:ln/>
        </p:spPr>
      </p:pic>
      <p:pic>
        <p:nvPicPr>
          <p:cNvPr id="7" name="Picture 6" descr="A computer screen shot of a computer&#10;&#10;Description automatically generated">
            <a:extLst>
              <a:ext uri="{FF2B5EF4-FFF2-40B4-BE49-F238E27FC236}">
                <a16:creationId xmlns:a16="http://schemas.microsoft.com/office/drawing/2014/main" id="{ADA2C9C6-E3FD-0401-D77A-42A2D5504B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48854" y="3616036"/>
            <a:ext cx="4380556" cy="2464002"/>
          </a:xfrm>
          <a:prstGeom prst="rect">
            <a:avLst/>
          </a:prstGeom>
        </p:spPr>
      </p:pic>
    </p:spTree>
    <p:extLst>
      <p:ext uri="{BB962C8B-B14F-4D97-AF65-F5344CB8AC3E}">
        <p14:creationId xmlns:p14="http://schemas.microsoft.com/office/powerpoint/2010/main" val="802928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A108F-0ED5-EA7A-1539-8D3A86BCCB58}"/>
              </a:ext>
            </a:extLst>
          </p:cNvPr>
          <p:cNvSpPr>
            <a:spLocks noGrp="1"/>
          </p:cNvSpPr>
          <p:nvPr>
            <p:ph type="title"/>
          </p:nvPr>
        </p:nvSpPr>
        <p:spPr/>
        <p:txBody>
          <a:bodyPr/>
          <a:lstStyle/>
          <a:p>
            <a:r>
              <a:rPr lang="en-IN" dirty="0"/>
              <a:t>Creating databricks workspace</a:t>
            </a:r>
          </a:p>
        </p:txBody>
      </p:sp>
      <p:pic>
        <p:nvPicPr>
          <p:cNvPr id="7" name="Picture 6">
            <a:extLst>
              <a:ext uri="{FF2B5EF4-FFF2-40B4-BE49-F238E27FC236}">
                <a16:creationId xmlns:a16="http://schemas.microsoft.com/office/drawing/2014/main" id="{2FA15047-A902-D31D-FD21-8634190817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3853" y="2538962"/>
            <a:ext cx="4538039" cy="2552584"/>
          </a:xfrm>
          <a:prstGeom prst="rect">
            <a:avLst/>
          </a:prstGeom>
        </p:spPr>
      </p:pic>
      <p:pic>
        <p:nvPicPr>
          <p:cNvPr id="8" name="Picture 7">
            <a:extLst>
              <a:ext uri="{FF2B5EF4-FFF2-40B4-BE49-F238E27FC236}">
                <a16:creationId xmlns:a16="http://schemas.microsoft.com/office/drawing/2014/main" id="{F48B5887-1DEA-C871-B525-1569612966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5186" y="2538962"/>
            <a:ext cx="4538040" cy="2552585"/>
          </a:xfrm>
          <a:prstGeom prst="rect">
            <a:avLst/>
          </a:prstGeom>
        </p:spPr>
      </p:pic>
    </p:spTree>
    <p:extLst>
      <p:ext uri="{BB962C8B-B14F-4D97-AF65-F5344CB8AC3E}">
        <p14:creationId xmlns:p14="http://schemas.microsoft.com/office/powerpoint/2010/main" val="2369844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32156C-C004-3F4E-BB61-36DEFE8A6FF7}"/>
              </a:ext>
            </a:extLst>
          </p:cNvPr>
          <p:cNvSpPr>
            <a:spLocks noGrp="1"/>
          </p:cNvSpPr>
          <p:nvPr>
            <p:ph type="title"/>
          </p:nvPr>
        </p:nvSpPr>
        <p:spPr/>
        <p:txBody>
          <a:bodyPr/>
          <a:lstStyle/>
          <a:p>
            <a:r>
              <a:rPr lang="en-IN" dirty="0"/>
              <a:t>Creating cluster and notebook</a:t>
            </a:r>
          </a:p>
        </p:txBody>
      </p:sp>
      <p:pic>
        <p:nvPicPr>
          <p:cNvPr id="5" name="Picture 4" descr="A screenshot of a computer&#10;&#10;Description automatically generated">
            <a:extLst>
              <a:ext uri="{FF2B5EF4-FFF2-40B4-BE49-F238E27FC236}">
                <a16:creationId xmlns:a16="http://schemas.microsoft.com/office/drawing/2014/main" id="{53CBE999-0D0C-763B-463A-B53E7B6713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3555" y="2440507"/>
            <a:ext cx="5137956" cy="289002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1B72422-7319-C8C4-81F0-DE50908742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0489" y="2440507"/>
            <a:ext cx="5137956" cy="2890029"/>
          </a:xfrm>
          <a:prstGeom prst="rect">
            <a:avLst/>
          </a:prstGeom>
        </p:spPr>
      </p:pic>
    </p:spTree>
    <p:extLst>
      <p:ext uri="{BB962C8B-B14F-4D97-AF65-F5344CB8AC3E}">
        <p14:creationId xmlns:p14="http://schemas.microsoft.com/office/powerpoint/2010/main" val="3415878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2BD93-D501-E35B-E441-B24B1BF4EFE0}"/>
              </a:ext>
            </a:extLst>
          </p:cNvPr>
          <p:cNvSpPr>
            <a:spLocks noGrp="1"/>
          </p:cNvSpPr>
          <p:nvPr>
            <p:ph type="title"/>
          </p:nvPr>
        </p:nvSpPr>
        <p:spPr/>
        <p:txBody>
          <a:bodyPr/>
          <a:lstStyle/>
          <a:p>
            <a:r>
              <a:rPr lang="en-IN" dirty="0"/>
              <a:t>mounting the data or schema</a:t>
            </a:r>
          </a:p>
        </p:txBody>
      </p:sp>
      <p:pic>
        <p:nvPicPr>
          <p:cNvPr id="3" name="Picture 2" descr="A screenshot of a computer&#10;&#10;Description automatically generated">
            <a:extLst>
              <a:ext uri="{FF2B5EF4-FFF2-40B4-BE49-F238E27FC236}">
                <a16:creationId xmlns:a16="http://schemas.microsoft.com/office/drawing/2014/main" id="{19265CB0-2472-0AB6-363F-6884AA7DBA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8903" y="2420227"/>
            <a:ext cx="4527449" cy="2546627"/>
          </a:xfrm>
          <a:prstGeom prst="rect">
            <a:avLst/>
          </a:prstGeom>
        </p:spPr>
      </p:pic>
      <p:pic>
        <p:nvPicPr>
          <p:cNvPr id="4" name="Picture 3">
            <a:extLst>
              <a:ext uri="{FF2B5EF4-FFF2-40B4-BE49-F238E27FC236}">
                <a16:creationId xmlns:a16="http://schemas.microsoft.com/office/drawing/2014/main" id="{DF4B660A-7A0E-EC26-FE22-C3139FFAC7B4}"/>
              </a:ext>
            </a:extLst>
          </p:cNvPr>
          <p:cNvPicPr>
            <a:picLocks noChangeAspect="1"/>
          </p:cNvPicPr>
          <p:nvPr/>
        </p:nvPicPr>
        <p:blipFill>
          <a:blip r:embed="rId3"/>
          <a:stretch>
            <a:fillRect/>
          </a:stretch>
        </p:blipFill>
        <p:spPr>
          <a:xfrm>
            <a:off x="6379724" y="2416278"/>
            <a:ext cx="4525196" cy="2546627"/>
          </a:xfrm>
          <a:prstGeom prst="rect">
            <a:avLst/>
          </a:prstGeom>
        </p:spPr>
      </p:pic>
    </p:spTree>
    <p:extLst>
      <p:ext uri="{BB962C8B-B14F-4D97-AF65-F5344CB8AC3E}">
        <p14:creationId xmlns:p14="http://schemas.microsoft.com/office/powerpoint/2010/main" val="2664243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B07960-118B-BA9D-24E2-3532310CAC41}"/>
              </a:ext>
            </a:extLst>
          </p:cNvPr>
          <p:cNvSpPr>
            <a:spLocks noGrp="1"/>
          </p:cNvSpPr>
          <p:nvPr>
            <p:ph type="title"/>
          </p:nvPr>
        </p:nvSpPr>
        <p:spPr/>
        <p:txBody>
          <a:bodyPr/>
          <a:lstStyle/>
          <a:p>
            <a:r>
              <a:rPr lang="en-IN" dirty="0"/>
              <a:t>Transforming schema</a:t>
            </a:r>
          </a:p>
        </p:txBody>
      </p:sp>
      <p:pic>
        <p:nvPicPr>
          <p:cNvPr id="5" name="Picture 4" descr="A screenshot of a computer&#10;&#10;Description automatically generated">
            <a:extLst>
              <a:ext uri="{FF2B5EF4-FFF2-40B4-BE49-F238E27FC236}">
                <a16:creationId xmlns:a16="http://schemas.microsoft.com/office/drawing/2014/main" id="{06990AE9-58AF-CFFD-49EC-DE0AEA793E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295" y="2329393"/>
            <a:ext cx="4802187" cy="2701164"/>
          </a:xfrm>
          <a:prstGeom prst="rect">
            <a:avLst/>
          </a:prstGeom>
        </p:spPr>
      </p:pic>
      <p:pic>
        <p:nvPicPr>
          <p:cNvPr id="6" name="Picture 5">
            <a:extLst>
              <a:ext uri="{FF2B5EF4-FFF2-40B4-BE49-F238E27FC236}">
                <a16:creationId xmlns:a16="http://schemas.microsoft.com/office/drawing/2014/main" id="{B8CFAC22-1C22-45F6-6963-07BB96D52B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4412" y="2329393"/>
            <a:ext cx="4802187" cy="2701164"/>
          </a:xfrm>
          <a:prstGeom prst="rect">
            <a:avLst/>
          </a:prstGeom>
        </p:spPr>
      </p:pic>
    </p:spTree>
    <p:extLst>
      <p:ext uri="{BB962C8B-B14F-4D97-AF65-F5344CB8AC3E}">
        <p14:creationId xmlns:p14="http://schemas.microsoft.com/office/powerpoint/2010/main" val="2263780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BE451-A112-897C-3729-F045CDE296B3}"/>
              </a:ext>
            </a:extLst>
          </p:cNvPr>
          <p:cNvSpPr>
            <a:spLocks noGrp="1"/>
          </p:cNvSpPr>
          <p:nvPr>
            <p:ph type="title"/>
          </p:nvPr>
        </p:nvSpPr>
        <p:spPr/>
        <p:txBody>
          <a:bodyPr/>
          <a:lstStyle/>
          <a:p>
            <a:r>
              <a:rPr lang="en-IN" dirty="0"/>
              <a:t>Creating azure data factory</a:t>
            </a:r>
          </a:p>
        </p:txBody>
      </p:sp>
      <p:pic>
        <p:nvPicPr>
          <p:cNvPr id="3" name="Picture 2">
            <a:extLst>
              <a:ext uri="{FF2B5EF4-FFF2-40B4-BE49-F238E27FC236}">
                <a16:creationId xmlns:a16="http://schemas.microsoft.com/office/drawing/2014/main" id="{5C5D69E9-FBE7-B015-31CB-B33F5D1857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3463" y="2357380"/>
            <a:ext cx="4509867" cy="2536738"/>
          </a:xfrm>
          <a:prstGeom prst="rect">
            <a:avLst/>
          </a:prstGeom>
        </p:spPr>
      </p:pic>
      <p:pic>
        <p:nvPicPr>
          <p:cNvPr id="4" name="Picture 3" descr="A computer screen shot of a computer&#10;&#10;Description automatically generated">
            <a:extLst>
              <a:ext uri="{FF2B5EF4-FFF2-40B4-BE49-F238E27FC236}">
                <a16:creationId xmlns:a16="http://schemas.microsoft.com/office/drawing/2014/main" id="{82FC0D05-EBCD-57F0-48AD-461D6A1D8C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3331" y="2357380"/>
            <a:ext cx="4564080" cy="2567232"/>
          </a:xfrm>
          <a:prstGeom prst="rect">
            <a:avLst/>
          </a:prstGeom>
        </p:spPr>
      </p:pic>
    </p:spTree>
    <p:extLst>
      <p:ext uri="{BB962C8B-B14F-4D97-AF65-F5344CB8AC3E}">
        <p14:creationId xmlns:p14="http://schemas.microsoft.com/office/powerpoint/2010/main" val="546031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F0DF-2182-7CA7-7B2E-69E1A94183C5}"/>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20A17539-C7D0-14FD-A203-D2211866C1C8}"/>
              </a:ext>
            </a:extLst>
          </p:cNvPr>
          <p:cNvSpPr>
            <a:spLocks noGrp="1"/>
          </p:cNvSpPr>
          <p:nvPr>
            <p:ph idx="1"/>
          </p:nvPr>
        </p:nvSpPr>
        <p:spPr/>
        <p:txBody>
          <a:bodyPr>
            <a:normAutofit/>
          </a:bodyPr>
          <a:lstStyle/>
          <a:p>
            <a:r>
              <a:rPr lang="en-US" dirty="0">
                <a:effectLst/>
                <a:ea typeface="Aptos" panose="020B0004020202020204" pitchFamily="34" charset="0"/>
              </a:rPr>
              <a:t>Project Statement</a:t>
            </a:r>
          </a:p>
          <a:p>
            <a:r>
              <a:rPr lang="en-US" dirty="0">
                <a:effectLst/>
                <a:ea typeface="Aptos" panose="020B0004020202020204" pitchFamily="34" charset="0"/>
              </a:rPr>
              <a:t>Project Overview</a:t>
            </a:r>
          </a:p>
          <a:p>
            <a:r>
              <a:rPr lang="en-US" dirty="0">
                <a:effectLst/>
                <a:ea typeface="Aptos" panose="020B0004020202020204" pitchFamily="34" charset="0"/>
              </a:rPr>
              <a:t>Project Requirements</a:t>
            </a:r>
          </a:p>
          <a:p>
            <a:r>
              <a:rPr lang="en-US" dirty="0">
                <a:effectLst/>
                <a:ea typeface="Aptos" panose="020B0004020202020204" pitchFamily="34" charset="0"/>
              </a:rPr>
              <a:t>Architecture Diagram</a:t>
            </a:r>
          </a:p>
          <a:p>
            <a:r>
              <a:rPr lang="en-US" dirty="0">
                <a:effectLst/>
                <a:ea typeface="Aptos" panose="020B0004020202020204" pitchFamily="34" charset="0"/>
              </a:rPr>
              <a:t>Implementation</a:t>
            </a:r>
          </a:p>
          <a:p>
            <a:r>
              <a:rPr lang="en-US" dirty="0">
                <a:effectLst/>
                <a:ea typeface="Aptos" panose="020B0004020202020204" pitchFamily="34" charset="0"/>
              </a:rPr>
              <a:t>Conclusion</a:t>
            </a:r>
          </a:p>
        </p:txBody>
      </p:sp>
    </p:spTree>
    <p:extLst>
      <p:ext uri="{BB962C8B-B14F-4D97-AF65-F5344CB8AC3E}">
        <p14:creationId xmlns:p14="http://schemas.microsoft.com/office/powerpoint/2010/main" val="740834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0E3A5-194C-0772-4146-6FC0D1716640}"/>
              </a:ext>
            </a:extLst>
          </p:cNvPr>
          <p:cNvSpPr>
            <a:spLocks noGrp="1"/>
          </p:cNvSpPr>
          <p:nvPr>
            <p:ph type="title"/>
          </p:nvPr>
        </p:nvSpPr>
        <p:spPr/>
        <p:txBody>
          <a:bodyPr/>
          <a:lstStyle/>
          <a:p>
            <a:r>
              <a:rPr lang="en-IN" dirty="0"/>
              <a:t>Creating a pipeline</a:t>
            </a:r>
          </a:p>
        </p:txBody>
      </p:sp>
      <p:pic>
        <p:nvPicPr>
          <p:cNvPr id="3" name="Picture 2">
            <a:extLst>
              <a:ext uri="{FF2B5EF4-FFF2-40B4-BE49-F238E27FC236}">
                <a16:creationId xmlns:a16="http://schemas.microsoft.com/office/drawing/2014/main" id="{6B68D6F3-7DD7-B6A7-23A4-64FC29616D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498" y="2260533"/>
            <a:ext cx="4591165" cy="2582467"/>
          </a:xfrm>
          <a:prstGeom prst="rect">
            <a:avLst/>
          </a:prstGeom>
        </p:spPr>
      </p:pic>
      <p:pic>
        <p:nvPicPr>
          <p:cNvPr id="4" name="Picture 3">
            <a:extLst>
              <a:ext uri="{FF2B5EF4-FFF2-40B4-BE49-F238E27FC236}">
                <a16:creationId xmlns:a16="http://schemas.microsoft.com/office/drawing/2014/main" id="{D1AE63E4-7DA6-467B-56C9-7D67532C16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6837" y="2217218"/>
            <a:ext cx="4668173" cy="2625782"/>
          </a:xfrm>
          <a:prstGeom prst="rect">
            <a:avLst/>
          </a:prstGeom>
        </p:spPr>
      </p:pic>
    </p:spTree>
    <p:extLst>
      <p:ext uri="{BB962C8B-B14F-4D97-AF65-F5344CB8AC3E}">
        <p14:creationId xmlns:p14="http://schemas.microsoft.com/office/powerpoint/2010/main" val="2801261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30051-7A47-EAA5-4687-2E211FB6A543}"/>
              </a:ext>
            </a:extLst>
          </p:cNvPr>
          <p:cNvSpPr>
            <a:spLocks noGrp="1"/>
          </p:cNvSpPr>
          <p:nvPr>
            <p:ph type="title"/>
          </p:nvPr>
        </p:nvSpPr>
        <p:spPr/>
        <p:txBody>
          <a:bodyPr/>
          <a:lstStyle/>
          <a:p>
            <a:r>
              <a:rPr lang="en-IN" dirty="0"/>
              <a:t>Review results</a:t>
            </a:r>
          </a:p>
        </p:txBody>
      </p:sp>
      <p:pic>
        <p:nvPicPr>
          <p:cNvPr id="4" name="Picture 3" descr="A screenshot of a computer&#10;&#10;Description automatically generated">
            <a:extLst>
              <a:ext uri="{FF2B5EF4-FFF2-40B4-BE49-F238E27FC236}">
                <a16:creationId xmlns:a16="http://schemas.microsoft.com/office/drawing/2014/main" id="{85AC5AF9-916D-AE4F-FDFE-58E3B5C837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102" y="2097088"/>
            <a:ext cx="4954587" cy="2786887"/>
          </a:xfrm>
          <a:prstGeom prst="rect">
            <a:avLst/>
          </a:prstGeom>
        </p:spPr>
      </p:pic>
      <p:pic>
        <p:nvPicPr>
          <p:cNvPr id="5" name="Picture 4">
            <a:extLst>
              <a:ext uri="{FF2B5EF4-FFF2-40B4-BE49-F238E27FC236}">
                <a16:creationId xmlns:a16="http://schemas.microsoft.com/office/drawing/2014/main" id="{D7ACAAE0-CE71-8CF6-71C6-E51FFF897E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5300" y="2097088"/>
            <a:ext cx="4954587" cy="2786886"/>
          </a:xfrm>
          <a:prstGeom prst="rect">
            <a:avLst/>
          </a:prstGeom>
        </p:spPr>
      </p:pic>
    </p:spTree>
    <p:extLst>
      <p:ext uri="{BB962C8B-B14F-4D97-AF65-F5344CB8AC3E}">
        <p14:creationId xmlns:p14="http://schemas.microsoft.com/office/powerpoint/2010/main" val="2744671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D8E72-4817-A094-1340-32540E7B49BD}"/>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76818BE3-2DF1-9065-534B-03D2FC901476}"/>
              </a:ext>
            </a:extLst>
          </p:cNvPr>
          <p:cNvSpPr>
            <a:spLocks noGrp="1"/>
          </p:cNvSpPr>
          <p:nvPr>
            <p:ph idx="1"/>
          </p:nvPr>
        </p:nvSpPr>
        <p:spPr/>
        <p:txBody>
          <a:bodyPr/>
          <a:lstStyle/>
          <a:p>
            <a:pPr marL="0" indent="0">
              <a:buNone/>
            </a:pPr>
            <a:r>
              <a:rPr lang="en-US" dirty="0"/>
              <a:t>By following these steps, the project establishes an adaptive data processing pipeline where Azure Data Factory handles schema evolution by moving data to the Data Lake, and Azure Databricks dynamically adjusts the schema based on the evolving nature of incoming data.</a:t>
            </a:r>
          </a:p>
          <a:p>
            <a:pPr marL="0" indent="0">
              <a:buNone/>
            </a:pPr>
            <a:endParaRPr lang="en-IN" dirty="0"/>
          </a:p>
        </p:txBody>
      </p:sp>
    </p:spTree>
    <p:extLst>
      <p:ext uri="{BB962C8B-B14F-4D97-AF65-F5344CB8AC3E}">
        <p14:creationId xmlns:p14="http://schemas.microsoft.com/office/powerpoint/2010/main" val="479243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42EC-FAC4-A4EC-7B12-7245C7C4CF43}"/>
              </a:ext>
            </a:extLst>
          </p:cNvPr>
          <p:cNvSpPr>
            <a:spLocks noGrp="1"/>
          </p:cNvSpPr>
          <p:nvPr>
            <p:ph type="title"/>
          </p:nvPr>
        </p:nvSpPr>
        <p:spPr>
          <a:xfrm>
            <a:off x="1143001" y="2689715"/>
            <a:ext cx="9905998" cy="1478570"/>
          </a:xfrm>
        </p:spPr>
        <p:txBody>
          <a:bodyPr>
            <a:normAutofit/>
          </a:bodyPr>
          <a:lstStyle/>
          <a:p>
            <a:pPr algn="ctr"/>
            <a:r>
              <a:rPr lang="en-IN" sz="4000" dirty="0"/>
              <a:t>Q &amp; a</a:t>
            </a:r>
          </a:p>
        </p:txBody>
      </p:sp>
    </p:spTree>
    <p:extLst>
      <p:ext uri="{BB962C8B-B14F-4D97-AF65-F5344CB8AC3E}">
        <p14:creationId xmlns:p14="http://schemas.microsoft.com/office/powerpoint/2010/main" val="2709734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1ACCD-32B4-24C9-10A3-5CB30B1956E2}"/>
              </a:ext>
            </a:extLst>
          </p:cNvPr>
          <p:cNvSpPr>
            <a:spLocks noGrp="1"/>
          </p:cNvSpPr>
          <p:nvPr>
            <p:ph type="title"/>
          </p:nvPr>
        </p:nvSpPr>
        <p:spPr>
          <a:xfrm>
            <a:off x="1143001" y="2689715"/>
            <a:ext cx="9905998" cy="1478570"/>
          </a:xfrm>
        </p:spPr>
        <p:txBody>
          <a:bodyPr/>
          <a:lstStyle/>
          <a:p>
            <a:pPr algn="ctr"/>
            <a:r>
              <a:rPr lang="en-IN" dirty="0"/>
              <a:t>Thank you</a:t>
            </a:r>
          </a:p>
        </p:txBody>
      </p:sp>
    </p:spTree>
    <p:extLst>
      <p:ext uri="{BB962C8B-B14F-4D97-AF65-F5344CB8AC3E}">
        <p14:creationId xmlns:p14="http://schemas.microsoft.com/office/powerpoint/2010/main" val="1069443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E67CC-3D40-14CC-FC07-1A4198E36413}"/>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10CC1340-6CD1-C9B9-0AE8-415B24251618}"/>
              </a:ext>
            </a:extLst>
          </p:cNvPr>
          <p:cNvSpPr>
            <a:spLocks noGrp="1"/>
          </p:cNvSpPr>
          <p:nvPr>
            <p:ph idx="1"/>
          </p:nvPr>
        </p:nvSpPr>
        <p:spPr/>
        <p:txBody>
          <a:bodyPr/>
          <a:lstStyle/>
          <a:p>
            <a:r>
              <a:rPr lang="en-US" dirty="0"/>
              <a:t>Implement a project where Azure Data Factory handles schema evolution by moving data to the Data Lake, and Azure Databricks adjusts the schema dynamically based on the incoming data.</a:t>
            </a:r>
            <a:endParaRPr lang="en-IN" dirty="0"/>
          </a:p>
        </p:txBody>
      </p:sp>
    </p:spTree>
    <p:extLst>
      <p:ext uri="{BB962C8B-B14F-4D97-AF65-F5344CB8AC3E}">
        <p14:creationId xmlns:p14="http://schemas.microsoft.com/office/powerpoint/2010/main" val="194636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DD1A3-4D42-A244-AF66-0C5C580AFF91}"/>
              </a:ext>
            </a:extLst>
          </p:cNvPr>
          <p:cNvSpPr>
            <a:spLocks noGrp="1"/>
          </p:cNvSpPr>
          <p:nvPr>
            <p:ph type="title"/>
          </p:nvPr>
        </p:nvSpPr>
        <p:spPr/>
        <p:txBody>
          <a:bodyPr/>
          <a:lstStyle/>
          <a:p>
            <a:r>
              <a:rPr lang="en-IN" dirty="0"/>
              <a:t>project overview</a:t>
            </a:r>
          </a:p>
        </p:txBody>
      </p:sp>
      <p:sp>
        <p:nvSpPr>
          <p:cNvPr id="3" name="Content Placeholder 2">
            <a:extLst>
              <a:ext uri="{FF2B5EF4-FFF2-40B4-BE49-F238E27FC236}">
                <a16:creationId xmlns:a16="http://schemas.microsoft.com/office/drawing/2014/main" id="{961E3F7C-05A9-C794-96C0-5D13E3D8AB02}"/>
              </a:ext>
            </a:extLst>
          </p:cNvPr>
          <p:cNvSpPr>
            <a:spLocks noGrp="1"/>
          </p:cNvSpPr>
          <p:nvPr>
            <p:ph idx="1"/>
          </p:nvPr>
        </p:nvSpPr>
        <p:spPr/>
        <p:txBody>
          <a:bodyPr>
            <a:normAutofit/>
          </a:bodyPr>
          <a:lstStyle/>
          <a:p>
            <a:pPr marL="0" indent="0" algn="just">
              <a:lnSpc>
                <a:spcPct val="107000"/>
              </a:lnSpc>
              <a:spcAft>
                <a:spcPts val="800"/>
              </a:spcAft>
              <a:buNone/>
            </a:pPr>
            <a:r>
              <a:rPr lang="en-IN" kern="100" dirty="0">
                <a:effectLst/>
                <a:ea typeface="Aptos" panose="020B0004020202020204" pitchFamily="34" charset="0"/>
                <a:cs typeface="Times New Roman" panose="02020603050405020304" pitchFamily="18" charset="0"/>
              </a:rPr>
              <a:t>This project focuses on utilizing Azure Data Factory (ADF) to handle schema evolution by moving data to the Data Lake, and Azure Databricks dynamically adjusting the schema based on incoming data. The goal is to create a flexible and adaptive data processing pipeline that accommodates changes in the schema seamlessly.</a:t>
            </a:r>
          </a:p>
          <a:p>
            <a:pPr marL="0" indent="0">
              <a:buNone/>
            </a:pPr>
            <a:endParaRPr lang="en-IN" dirty="0"/>
          </a:p>
        </p:txBody>
      </p:sp>
    </p:spTree>
    <p:extLst>
      <p:ext uri="{BB962C8B-B14F-4D97-AF65-F5344CB8AC3E}">
        <p14:creationId xmlns:p14="http://schemas.microsoft.com/office/powerpoint/2010/main" val="2954630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5B0FE-E4DD-293D-AFF8-D49078557640}"/>
              </a:ext>
            </a:extLst>
          </p:cNvPr>
          <p:cNvSpPr>
            <a:spLocks noGrp="1"/>
          </p:cNvSpPr>
          <p:nvPr>
            <p:ph type="title"/>
          </p:nvPr>
        </p:nvSpPr>
        <p:spPr/>
        <p:txBody>
          <a:bodyPr/>
          <a:lstStyle/>
          <a:p>
            <a:r>
              <a:rPr lang="en-IN" dirty="0"/>
              <a:t>prerequisites</a:t>
            </a:r>
          </a:p>
        </p:txBody>
      </p:sp>
      <p:sp>
        <p:nvSpPr>
          <p:cNvPr id="3" name="Content Placeholder 2">
            <a:extLst>
              <a:ext uri="{FF2B5EF4-FFF2-40B4-BE49-F238E27FC236}">
                <a16:creationId xmlns:a16="http://schemas.microsoft.com/office/drawing/2014/main" id="{BE7A25BC-560F-DEFC-2734-291AD78355D2}"/>
              </a:ext>
            </a:extLst>
          </p:cNvPr>
          <p:cNvSpPr>
            <a:spLocks noGrp="1"/>
          </p:cNvSpPr>
          <p:nvPr>
            <p:ph idx="1"/>
          </p:nvPr>
        </p:nvSpPr>
        <p:spPr/>
        <p:txBody>
          <a:bodyPr/>
          <a:lstStyle/>
          <a:p>
            <a:r>
              <a:rPr lang="en-IN" dirty="0"/>
              <a:t>Azure Subscription</a:t>
            </a:r>
          </a:p>
          <a:p>
            <a:r>
              <a:rPr lang="en-IN" dirty="0"/>
              <a:t>Azure Databricks</a:t>
            </a:r>
          </a:p>
          <a:p>
            <a:r>
              <a:rPr lang="en-IN" dirty="0"/>
              <a:t>Azure Data lake </a:t>
            </a:r>
          </a:p>
          <a:p>
            <a:r>
              <a:rPr lang="en-IN" dirty="0"/>
              <a:t>Azure Data factory</a:t>
            </a:r>
          </a:p>
        </p:txBody>
      </p:sp>
    </p:spTree>
    <p:extLst>
      <p:ext uri="{BB962C8B-B14F-4D97-AF65-F5344CB8AC3E}">
        <p14:creationId xmlns:p14="http://schemas.microsoft.com/office/powerpoint/2010/main" val="620073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DE683-98AB-3F66-471A-9C4BD548D074}"/>
              </a:ext>
            </a:extLst>
          </p:cNvPr>
          <p:cNvSpPr>
            <a:spLocks noGrp="1"/>
          </p:cNvSpPr>
          <p:nvPr>
            <p:ph type="title"/>
          </p:nvPr>
        </p:nvSpPr>
        <p:spPr/>
        <p:txBody>
          <a:bodyPr/>
          <a:lstStyle/>
          <a:p>
            <a:r>
              <a:rPr lang="en-IN" dirty="0"/>
              <a:t>Architectural diagram</a:t>
            </a:r>
          </a:p>
        </p:txBody>
      </p:sp>
      <p:pic>
        <p:nvPicPr>
          <p:cNvPr id="2052" name="Picture 67">
            <a:extLst>
              <a:ext uri="{FF2B5EF4-FFF2-40B4-BE49-F238E27FC236}">
                <a16:creationId xmlns:a16="http://schemas.microsoft.com/office/drawing/2014/main" id="{A22D4CC0-BC86-1FAA-834E-35D0C5F27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0816" y="3648869"/>
            <a:ext cx="615950" cy="7429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6">
            <a:extLst>
              <a:ext uri="{FF2B5EF4-FFF2-40B4-BE49-F238E27FC236}">
                <a16:creationId xmlns:a16="http://schemas.microsoft.com/office/drawing/2014/main" id="{120B589E-372B-2CEA-37E0-A25C51B3A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6700" y="3613149"/>
            <a:ext cx="1439863" cy="814387"/>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65">
            <a:extLst>
              <a:ext uri="{FF2B5EF4-FFF2-40B4-BE49-F238E27FC236}">
                <a16:creationId xmlns:a16="http://schemas.microsoft.com/office/drawing/2014/main" id="{E974346F-70F9-0F34-DB50-BA7031AFD6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6126" t="4933" r="30029" b="31509"/>
          <a:stretch>
            <a:fillRect/>
          </a:stretch>
        </p:blipFill>
        <p:spPr bwMode="auto">
          <a:xfrm>
            <a:off x="7180261" y="3564731"/>
            <a:ext cx="1390650" cy="911225"/>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319A50B8-3D7B-755E-BDE8-7B551C55AE7F}"/>
              </a:ext>
            </a:extLst>
          </p:cNvPr>
          <p:cNvSpPr/>
          <p:nvPr/>
        </p:nvSpPr>
        <p:spPr>
          <a:xfrm>
            <a:off x="1485265" y="8169910"/>
            <a:ext cx="523875" cy="11684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algn="ctr">
              <a:lnSpc>
                <a:spcPct val="107000"/>
              </a:lnSpc>
              <a:spcAft>
                <a:spcPts val="800"/>
              </a:spcAft>
            </a:pPr>
            <a:r>
              <a:rPr lang="en-IN" sz="1100" kern="100">
                <a:effectLst/>
                <a:latin typeface="Aptos" panose="020B0004020202020204" pitchFamily="34" charset="0"/>
                <a:ea typeface="Aptos" panose="020B0004020202020204" pitchFamily="34" charset="0"/>
                <a:cs typeface="Times New Roman" panose="02020603050405020304" pitchFamily="18" charset="0"/>
              </a:rPr>
              <a:t> </a:t>
            </a:r>
          </a:p>
        </p:txBody>
      </p:sp>
      <p:sp>
        <p:nvSpPr>
          <p:cNvPr id="5" name="Arrow: Right 4">
            <a:extLst>
              <a:ext uri="{FF2B5EF4-FFF2-40B4-BE49-F238E27FC236}">
                <a16:creationId xmlns:a16="http://schemas.microsoft.com/office/drawing/2014/main" id="{413E9D6B-2D2A-901A-4183-14D0458307CE}"/>
              </a:ext>
            </a:extLst>
          </p:cNvPr>
          <p:cNvSpPr/>
          <p:nvPr/>
        </p:nvSpPr>
        <p:spPr>
          <a:xfrm>
            <a:off x="5372100" y="8162290"/>
            <a:ext cx="523875" cy="11684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algn="ctr">
              <a:lnSpc>
                <a:spcPct val="107000"/>
              </a:lnSpc>
              <a:spcAft>
                <a:spcPts val="800"/>
              </a:spcAft>
            </a:pPr>
            <a:r>
              <a:rPr lang="en-IN" sz="1100" kern="100">
                <a:effectLst/>
                <a:latin typeface="Aptos" panose="020B0004020202020204" pitchFamily="34" charset="0"/>
                <a:ea typeface="Aptos" panose="020B0004020202020204" pitchFamily="34" charset="0"/>
                <a:cs typeface="Times New Roman" panose="02020603050405020304" pitchFamily="18" charset="0"/>
              </a:rPr>
              <a:t> </a:t>
            </a:r>
          </a:p>
        </p:txBody>
      </p:sp>
      <p:sp>
        <p:nvSpPr>
          <p:cNvPr id="6" name="Arrow: Right 5">
            <a:extLst>
              <a:ext uri="{FF2B5EF4-FFF2-40B4-BE49-F238E27FC236}">
                <a16:creationId xmlns:a16="http://schemas.microsoft.com/office/drawing/2014/main" id="{5F3D89B5-3C53-7591-C278-15BF85AF42E2}"/>
              </a:ext>
            </a:extLst>
          </p:cNvPr>
          <p:cNvSpPr/>
          <p:nvPr/>
        </p:nvSpPr>
        <p:spPr>
          <a:xfrm>
            <a:off x="3552825" y="8164195"/>
            <a:ext cx="523875" cy="11684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algn="ctr">
              <a:lnSpc>
                <a:spcPct val="107000"/>
              </a:lnSpc>
              <a:spcAft>
                <a:spcPts val="800"/>
              </a:spcAft>
            </a:pPr>
            <a:r>
              <a:rPr lang="en-IN" sz="1100" kern="100">
                <a:effectLst/>
                <a:latin typeface="Aptos" panose="020B0004020202020204" pitchFamily="34" charset="0"/>
                <a:ea typeface="Aptos" panose="020B0004020202020204" pitchFamily="34" charset="0"/>
                <a:cs typeface="Times New Roman" panose="02020603050405020304" pitchFamily="18" charset="0"/>
              </a:rPr>
              <a:t> </a:t>
            </a:r>
          </a:p>
        </p:txBody>
      </p:sp>
      <p:pic>
        <p:nvPicPr>
          <p:cNvPr id="2055" name="Picture 69" descr="A blue pipe with black squares&#10;&#10;Description automatically generated">
            <a:extLst>
              <a:ext uri="{FF2B5EF4-FFF2-40B4-BE49-F238E27FC236}">
                <a16:creationId xmlns:a16="http://schemas.microsoft.com/office/drawing/2014/main" id="{054D4069-C025-DC8B-FD76-CF13B3FC2B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83485" y="3419041"/>
            <a:ext cx="1117600" cy="11144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8">
            <a:extLst>
              <a:ext uri="{FF2B5EF4-FFF2-40B4-BE49-F238E27FC236}">
                <a16:creationId xmlns:a16="http://schemas.microsoft.com/office/drawing/2014/main" id="{96E89CE0-CF7B-46A6-DF62-DE790C25A3B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9">
            <a:extLst>
              <a:ext uri="{FF2B5EF4-FFF2-40B4-BE49-F238E27FC236}">
                <a16:creationId xmlns:a16="http://schemas.microsoft.com/office/drawing/2014/main" id="{99311EC0-90D8-12A8-9535-8A619D67F2CF}"/>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10">
            <a:extLst>
              <a:ext uri="{FF2B5EF4-FFF2-40B4-BE49-F238E27FC236}">
                <a16:creationId xmlns:a16="http://schemas.microsoft.com/office/drawing/2014/main" id="{2D206CD5-1592-18E1-3139-8414B7B26422}"/>
              </a:ext>
            </a:extLst>
          </p:cNvPr>
          <p:cNvSpPr>
            <a:spLocks noChangeArrowheads="1"/>
          </p:cNvSpPr>
          <p:nvPr/>
        </p:nvSpPr>
        <p:spPr bwMode="auto">
          <a:xfrm>
            <a:off x="0" y="91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0" name="Rectangle 14">
            <a:extLst>
              <a:ext uri="{FF2B5EF4-FFF2-40B4-BE49-F238E27FC236}">
                <a16:creationId xmlns:a16="http://schemas.microsoft.com/office/drawing/2014/main" id="{191C51C5-D60C-2155-4E95-1AF7413992E7}"/>
              </a:ext>
            </a:extLst>
          </p:cNvPr>
          <p:cNvSpPr>
            <a:spLocks noChangeArrowheads="1"/>
          </p:cNvSpPr>
          <p:nvPr/>
        </p:nvSpPr>
        <p:spPr bwMode="auto">
          <a:xfrm>
            <a:off x="0" y="13716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cxnSp>
        <p:nvCxnSpPr>
          <p:cNvPr id="12" name="Straight Arrow Connector 11">
            <a:extLst>
              <a:ext uri="{FF2B5EF4-FFF2-40B4-BE49-F238E27FC236}">
                <a16:creationId xmlns:a16="http://schemas.microsoft.com/office/drawing/2014/main" id="{C8403AE9-64C6-0750-8B81-E04C1D1EB31C}"/>
              </a:ext>
            </a:extLst>
          </p:cNvPr>
          <p:cNvCxnSpPr/>
          <p:nvPr/>
        </p:nvCxnSpPr>
        <p:spPr>
          <a:xfrm>
            <a:off x="2867891" y="4062845"/>
            <a:ext cx="976745"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7699BD07-FB89-C4CF-D6AA-31D7285D91D9}"/>
              </a:ext>
            </a:extLst>
          </p:cNvPr>
          <p:cNvCxnSpPr/>
          <p:nvPr/>
        </p:nvCxnSpPr>
        <p:spPr>
          <a:xfrm>
            <a:off x="5784273" y="3976254"/>
            <a:ext cx="976745"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C5BB02B4-C295-D9FF-B1A4-52481086BEA9}"/>
              </a:ext>
            </a:extLst>
          </p:cNvPr>
          <p:cNvCxnSpPr/>
          <p:nvPr/>
        </p:nvCxnSpPr>
        <p:spPr>
          <a:xfrm>
            <a:off x="8669482" y="4066308"/>
            <a:ext cx="976745"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16681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2F162-1010-4EC2-CF94-9C6A30DD6B9C}"/>
              </a:ext>
            </a:extLst>
          </p:cNvPr>
          <p:cNvSpPr>
            <a:spLocks noGrp="1"/>
          </p:cNvSpPr>
          <p:nvPr>
            <p:ph type="title"/>
          </p:nvPr>
        </p:nvSpPr>
        <p:spPr/>
        <p:txBody>
          <a:bodyPr/>
          <a:lstStyle/>
          <a:p>
            <a:r>
              <a:rPr lang="en-IN" dirty="0"/>
              <a:t>Azure databricks</a:t>
            </a:r>
          </a:p>
        </p:txBody>
      </p:sp>
      <p:sp>
        <p:nvSpPr>
          <p:cNvPr id="3" name="Content Placeholder 2">
            <a:extLst>
              <a:ext uri="{FF2B5EF4-FFF2-40B4-BE49-F238E27FC236}">
                <a16:creationId xmlns:a16="http://schemas.microsoft.com/office/drawing/2014/main" id="{7D834F6D-FB21-6F94-86E0-FD1B90A16F33}"/>
              </a:ext>
            </a:extLst>
          </p:cNvPr>
          <p:cNvSpPr>
            <a:spLocks noGrp="1"/>
          </p:cNvSpPr>
          <p:nvPr>
            <p:ph idx="1"/>
          </p:nvPr>
        </p:nvSpPr>
        <p:spPr/>
        <p:txBody>
          <a:bodyPr/>
          <a:lstStyle/>
          <a:p>
            <a:pPr marL="0" indent="0">
              <a:buNone/>
            </a:pPr>
            <a:r>
              <a:rPr lang="en-IN" dirty="0"/>
              <a:t>Azure Databricks is optimized for Azure and tightly integrated with Azure Data Lake Storage, Azure Data Factory, Azure Synapse Analytics, Power BI and other Azure services to store all your data on a simple, open Lakehouse and unify all your analytics and AI workloads. </a:t>
            </a:r>
          </a:p>
        </p:txBody>
      </p:sp>
      <p:pic>
        <p:nvPicPr>
          <p:cNvPr id="5" name="Picture 4" descr="A red and black logo&#10;&#10;Description automatically generated">
            <a:extLst>
              <a:ext uri="{FF2B5EF4-FFF2-40B4-BE49-F238E27FC236}">
                <a16:creationId xmlns:a16="http://schemas.microsoft.com/office/drawing/2014/main" id="{F12F919E-38C6-2D2C-536A-75E3E93B0A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1878" y="818342"/>
            <a:ext cx="1078922" cy="1078922"/>
          </a:xfrm>
          <a:prstGeom prst="rect">
            <a:avLst/>
          </a:prstGeom>
        </p:spPr>
      </p:pic>
    </p:spTree>
    <p:extLst>
      <p:ext uri="{BB962C8B-B14F-4D97-AF65-F5344CB8AC3E}">
        <p14:creationId xmlns:p14="http://schemas.microsoft.com/office/powerpoint/2010/main" val="2667640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E1AA4-740B-4204-E198-783021E9BB89}"/>
              </a:ext>
            </a:extLst>
          </p:cNvPr>
          <p:cNvSpPr>
            <a:spLocks noGrp="1"/>
          </p:cNvSpPr>
          <p:nvPr>
            <p:ph type="title"/>
          </p:nvPr>
        </p:nvSpPr>
        <p:spPr/>
        <p:txBody>
          <a:bodyPr/>
          <a:lstStyle/>
          <a:p>
            <a:r>
              <a:rPr lang="en-IN" dirty="0"/>
              <a:t>Azure data factory</a:t>
            </a:r>
          </a:p>
        </p:txBody>
      </p:sp>
      <p:sp>
        <p:nvSpPr>
          <p:cNvPr id="3" name="Content Placeholder 2">
            <a:extLst>
              <a:ext uri="{FF2B5EF4-FFF2-40B4-BE49-F238E27FC236}">
                <a16:creationId xmlns:a16="http://schemas.microsoft.com/office/drawing/2014/main" id="{C10BAD1F-9AC5-A57E-8108-D3A2DDD7E87E}"/>
              </a:ext>
            </a:extLst>
          </p:cNvPr>
          <p:cNvSpPr>
            <a:spLocks noGrp="1"/>
          </p:cNvSpPr>
          <p:nvPr>
            <p:ph idx="1"/>
          </p:nvPr>
        </p:nvSpPr>
        <p:spPr/>
        <p:txBody>
          <a:bodyPr/>
          <a:lstStyle/>
          <a:p>
            <a:pPr marL="0" indent="0">
              <a:buNone/>
            </a:pPr>
            <a:r>
              <a:rPr lang="en-US" dirty="0"/>
              <a:t>Azure Data Factory is a cloud-based data integration service provided by Microsoft Azure. It allows you to create, schedule, and manage data pipelines that can move data between supported on-premises and cloud-based data stores. Azure Data Factory facilitates the process of data movement and data transformation to enable data-driven workflows for analytics and reporting. </a:t>
            </a:r>
            <a:endParaRPr lang="en-IN" dirty="0"/>
          </a:p>
        </p:txBody>
      </p:sp>
      <p:pic>
        <p:nvPicPr>
          <p:cNvPr id="5" name="Picture 4" descr="A blue pipe with black squares&#10;&#10;Description automatically generated">
            <a:extLst>
              <a:ext uri="{FF2B5EF4-FFF2-40B4-BE49-F238E27FC236}">
                <a16:creationId xmlns:a16="http://schemas.microsoft.com/office/drawing/2014/main" id="{CD600DCC-3201-5F31-4FF5-2BB63B88D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411" y="618518"/>
            <a:ext cx="1120332" cy="1116764"/>
          </a:xfrm>
          <a:prstGeom prst="rect">
            <a:avLst/>
          </a:prstGeom>
        </p:spPr>
      </p:pic>
    </p:spTree>
    <p:extLst>
      <p:ext uri="{BB962C8B-B14F-4D97-AF65-F5344CB8AC3E}">
        <p14:creationId xmlns:p14="http://schemas.microsoft.com/office/powerpoint/2010/main" val="808996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e cylinder with waves&#10;&#10;Description automatically generated">
            <a:extLst>
              <a:ext uri="{FF2B5EF4-FFF2-40B4-BE49-F238E27FC236}">
                <a16:creationId xmlns:a16="http://schemas.microsoft.com/office/drawing/2014/main" id="{47714F9E-DA7C-68F1-A705-CE6B2831B5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8838" y="935240"/>
            <a:ext cx="845125" cy="845125"/>
          </a:xfrm>
          <a:prstGeom prst="rect">
            <a:avLst/>
          </a:prstGeom>
        </p:spPr>
      </p:pic>
      <p:sp>
        <p:nvSpPr>
          <p:cNvPr id="2" name="Title 1">
            <a:extLst>
              <a:ext uri="{FF2B5EF4-FFF2-40B4-BE49-F238E27FC236}">
                <a16:creationId xmlns:a16="http://schemas.microsoft.com/office/drawing/2014/main" id="{51C72535-B0F7-E306-6AE5-4CE5705F03E4}"/>
              </a:ext>
            </a:extLst>
          </p:cNvPr>
          <p:cNvSpPr>
            <a:spLocks noGrp="1"/>
          </p:cNvSpPr>
          <p:nvPr>
            <p:ph type="title"/>
          </p:nvPr>
        </p:nvSpPr>
        <p:spPr/>
        <p:txBody>
          <a:bodyPr/>
          <a:lstStyle/>
          <a:p>
            <a:r>
              <a:rPr lang="en-IN" dirty="0"/>
              <a:t>Azure data lake storage</a:t>
            </a:r>
          </a:p>
        </p:txBody>
      </p:sp>
      <p:sp>
        <p:nvSpPr>
          <p:cNvPr id="3" name="Content Placeholder 2">
            <a:extLst>
              <a:ext uri="{FF2B5EF4-FFF2-40B4-BE49-F238E27FC236}">
                <a16:creationId xmlns:a16="http://schemas.microsoft.com/office/drawing/2014/main" id="{BAE8F595-E9D9-5B2A-996A-7DF94E565B6A}"/>
              </a:ext>
            </a:extLst>
          </p:cNvPr>
          <p:cNvSpPr>
            <a:spLocks noGrp="1"/>
          </p:cNvSpPr>
          <p:nvPr>
            <p:ph idx="1"/>
          </p:nvPr>
        </p:nvSpPr>
        <p:spPr/>
        <p:txBody>
          <a:bodyPr/>
          <a:lstStyle/>
          <a:p>
            <a:pPr marL="0" indent="0">
              <a:buNone/>
            </a:pPr>
            <a:r>
              <a:rPr lang="en-US" dirty="0"/>
              <a:t>Azure Data Lake Storage (ADLS) is a cloud-based storage solution provided by Microsoft Azure for big data analytics. It's designed to enable organizations to store and process vast amounts of data in a scalable and cost-effective manner. ADLS is part of the Azure Data Lake, which also includes Azure Data Lake Analytics and Azure HD Insight. ADLS supports different storage tiers, allowing you to optimize costs based on the access patterns of your data. </a:t>
            </a:r>
            <a:endParaRPr lang="en-IN" dirty="0"/>
          </a:p>
        </p:txBody>
      </p:sp>
    </p:spTree>
    <p:extLst>
      <p:ext uri="{BB962C8B-B14F-4D97-AF65-F5344CB8AC3E}">
        <p14:creationId xmlns:p14="http://schemas.microsoft.com/office/powerpoint/2010/main" val="1930091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272</TotalTime>
  <Words>499</Words>
  <Application>Microsoft Office PowerPoint</Application>
  <PresentationFormat>Widescreen</PresentationFormat>
  <Paragraphs>49</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Aptos</vt:lpstr>
      <vt:lpstr>Arial</vt:lpstr>
      <vt:lpstr>Tw Cen MT</vt:lpstr>
      <vt:lpstr>Circuit</vt:lpstr>
      <vt:lpstr>Evolution schema</vt:lpstr>
      <vt:lpstr>agenda</vt:lpstr>
      <vt:lpstr>Problem statement</vt:lpstr>
      <vt:lpstr>project overview</vt:lpstr>
      <vt:lpstr>prerequisites</vt:lpstr>
      <vt:lpstr>Architectural diagram</vt:lpstr>
      <vt:lpstr>Azure databricks</vt:lpstr>
      <vt:lpstr>Azure data factory</vt:lpstr>
      <vt:lpstr>Azure data lake storage</vt:lpstr>
      <vt:lpstr>Schema evolution</vt:lpstr>
      <vt:lpstr>implementation</vt:lpstr>
      <vt:lpstr>Data source</vt:lpstr>
      <vt:lpstr>Creating storage account</vt:lpstr>
      <vt:lpstr>PowerPoint Presentation</vt:lpstr>
      <vt:lpstr>Creating databricks workspace</vt:lpstr>
      <vt:lpstr>Creating cluster and notebook</vt:lpstr>
      <vt:lpstr>mounting the data or schema</vt:lpstr>
      <vt:lpstr>Transforming schema</vt:lpstr>
      <vt:lpstr>Creating azure data factory</vt:lpstr>
      <vt:lpstr>Creating a pipeline</vt:lpstr>
      <vt:lpstr>Review results</vt:lpstr>
      <vt:lpstr>conclusion</vt:lpstr>
      <vt:lpstr>Q &amp; 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Evolution schema</dc:title>
  <dc:creator>Kailash 124</dc:creator>
  <cp:lastModifiedBy>Kailash 124</cp:lastModifiedBy>
  <cp:revision>1</cp:revision>
  <dcterms:created xsi:type="dcterms:W3CDTF">2024-01-12T07:14:08Z</dcterms:created>
  <dcterms:modified xsi:type="dcterms:W3CDTF">2024-01-13T04:53:33Z</dcterms:modified>
</cp:coreProperties>
</file>